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슬라이드를 이동하려면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&lt;머리글&gt;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&lt;날짜/시간&gt;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&lt;바닥글&gt;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3D618EA-23E6-44AD-8AB9-B5714770507E}" type="slidenum">
              <a:rPr b="0" lang="en-US" sz="1400" spc="-1" strike="noStrike">
                <a:latin typeface="Noto Sans CJK JP"/>
              </a:rPr>
              <a:t>&lt;숫자&gt;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2120" cy="300024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0904E7-72A1-4899-842C-E73577FA43D2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FC2250C-AD91-4E77-B366-11BCF38F32E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E95A0F8-EE74-4AE9-B34A-0E904C9E9E62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4AB7B05-F2EC-4901-B6FF-3E301F7FF8E7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7A2FF21-19BE-4CB7-880D-662BF9793746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5000" cy="300024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8120" cy="45205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854880" y="9440640"/>
            <a:ext cx="29336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99774D8-4C41-4CDA-9EBF-1E5F5A3A0379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9120" cy="3351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</a:t>
            </a:r>
            <a:r>
              <a:rPr b="0" lang="en-US" sz="4400" spc="-1" strike="noStrike">
                <a:latin typeface="Noto Sans CJK JP"/>
              </a:rPr>
              <a:t>서식을 </a:t>
            </a:r>
            <a:r>
              <a:rPr b="0" lang="en-US" sz="4400" spc="-1" strike="noStrike">
                <a:latin typeface="Noto Sans CJK JP"/>
              </a:rPr>
              <a:t>편집하려면 </a:t>
            </a:r>
            <a:r>
              <a:rPr b="0" lang="en-US" sz="4400" spc="-1" strike="noStrike">
                <a:latin typeface="Noto Sans CJK JP"/>
              </a:rPr>
              <a:t>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9120" cy="3351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86640" y="495720"/>
            <a:ext cx="850968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C2BC7E08-9FCC-4F92-92EB-663E81C42480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87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6200" cy="329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6480" cy="42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7520" cy="447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40640" cy="495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9520" cy="49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Noto Sans CJK JP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8920" cy="349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7920" cy="352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45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4920" cy="355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386640" y="1245240"/>
            <a:ext cx="414936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50" name="TextShape 4"/>
          <p:cNvSpPr txBox="1"/>
          <p:nvPr/>
        </p:nvSpPr>
        <p:spPr>
          <a:xfrm>
            <a:off x="457200" y="1604520"/>
            <a:ext cx="4078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</a:t>
            </a: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first/Aggressive/CompactDataSt</a:t>
            </a: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</a:t>
            </a: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3150" t="1118" r="54205" b="47216"/>
          <a:stretch/>
        </p:blipFill>
        <p:spPr>
          <a:xfrm>
            <a:off x="4885200" y="1368000"/>
            <a:ext cx="389880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797C1D37-3E50-4F73-AA2A-EEB1FBD096F1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91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9920" cy="3592440"/>
          </a:xfrm>
          <a:prstGeom prst="rect">
            <a:avLst/>
          </a:prstGeom>
          <a:ln>
            <a:noFill/>
          </a:ln>
        </p:spPr>
      </p:pic>
      <p:pic>
        <p:nvPicPr>
          <p:cNvPr id="92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11240" cy="299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134BDEA5-B801-4FF6-989B-01A522B348A6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96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801760" cy="362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2EB2B4D-8CC0-498A-9964-14ACC452E712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00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70600" cy="36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567B5B7D-AF04-46DC-B952-8502AE365797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04" name="그림 64" descr=""/>
          <p:cNvPicPr/>
          <p:nvPr/>
        </p:nvPicPr>
        <p:blipFill>
          <a:blip r:embed="rId1"/>
          <a:srcRect l="0" t="6636" r="43902" b="30350"/>
          <a:stretch/>
        </p:blipFill>
        <p:spPr>
          <a:xfrm>
            <a:off x="57960" y="3816000"/>
            <a:ext cx="3895200" cy="2734560"/>
          </a:xfrm>
          <a:prstGeom prst="rect">
            <a:avLst/>
          </a:prstGeom>
          <a:ln>
            <a:noFill/>
          </a:ln>
        </p:spPr>
      </p:pic>
      <p:pic>
        <p:nvPicPr>
          <p:cNvPr id="105" name="그림 65" descr=""/>
          <p:cNvPicPr/>
          <p:nvPr/>
        </p:nvPicPr>
        <p:blipFill>
          <a:blip r:embed="rId2"/>
          <a:srcRect l="6998" t="7140" r="44947" b="29849"/>
          <a:stretch/>
        </p:blipFill>
        <p:spPr>
          <a:xfrm>
            <a:off x="4464000" y="3744000"/>
            <a:ext cx="3526200" cy="289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642440" y="6453000"/>
            <a:ext cx="1253880" cy="2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5612C50B-056A-4114-8CBB-FCBFACC743B4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09" name="그림 69" descr=""/>
          <p:cNvPicPr/>
          <p:nvPr/>
        </p:nvPicPr>
        <p:blipFill>
          <a:blip r:embed="rId1"/>
          <a:srcRect l="44370" t="12085" r="13083" b="37506"/>
          <a:stretch/>
        </p:blipFill>
        <p:spPr>
          <a:xfrm>
            <a:off x="4392360" y="3384360"/>
            <a:ext cx="3886560" cy="287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3" descr=""/>
          <p:cNvPicPr/>
          <p:nvPr/>
        </p:nvPicPr>
        <p:blipFill>
          <a:blip r:embed="rId1"/>
          <a:srcRect l="0" t="86229" r="75898" b="4073"/>
          <a:stretch/>
        </p:blipFill>
        <p:spPr>
          <a:xfrm>
            <a:off x="401040" y="4032360"/>
            <a:ext cx="7003080" cy="157932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15" name="그림 114" descr=""/>
          <p:cNvPicPr/>
          <p:nvPr/>
        </p:nvPicPr>
        <p:blipFill>
          <a:blip r:embed="rId1"/>
          <a:srcRect l="14955" t="30227" r="43293" b="13068"/>
          <a:stretch/>
        </p:blipFill>
        <p:spPr>
          <a:xfrm>
            <a:off x="1296360" y="1728000"/>
            <a:ext cx="5686920" cy="482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86640" y="495720"/>
            <a:ext cx="8355240" cy="72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86640" y="1245240"/>
            <a:ext cx="8355240" cy="47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9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18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5680" cy="14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208035</TotalTime>
  <Application>LibreOffice/6.0.7.3$Linux_X86_64 LibreOffice_project/00m0$Build-3</Application>
  <Words>447</Words>
  <Paragraphs>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2023-03-30T15:12:59Z</dcterms:modified>
  <cp:revision>1124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